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A6CC18-2F6D-4E90-B116-B5E35B2D30D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6E588A-9AAD-4680-997A-EB0FE3DA45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dirty="0" smtClean="0"/>
              <a:t>Встреча воспитанников Подготовительной группы с Главой города Петухово</a:t>
            </a:r>
            <a:br>
              <a:rPr lang="ru-RU" dirty="0" smtClean="0"/>
            </a:br>
            <a:r>
              <a:rPr lang="ru-RU" dirty="0" err="1" smtClean="0"/>
              <a:t>Дроздецким</a:t>
            </a:r>
            <a:r>
              <a:rPr lang="ru-RU" dirty="0" smtClean="0"/>
              <a:t> Евгением Владимировичем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67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4463"/>
            <a:ext cx="3635449" cy="272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635449" cy="272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12434"/>
            <a:ext cx="3478472" cy="260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52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707457" cy="278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707457" cy="278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04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Поиграли мы немножко</a:t>
            </a: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5723681" cy="42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17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5884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47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На память о встрече дети подарили Евгению Владимировичу открытку . </a:t>
            </a:r>
            <a:endParaRPr lang="ru-RU" sz="1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120680" cy="395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2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DCIM\100SSCAM\SDC17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64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DCIM\100SSCAM\SDC17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9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4653136"/>
            <a:ext cx="7334200" cy="1512168"/>
          </a:xfrm>
        </p:spPr>
        <p:txBody>
          <a:bodyPr/>
          <a:lstStyle/>
          <a:p>
            <a:pPr algn="ctr"/>
            <a:r>
              <a:rPr lang="ru-RU" sz="1400" dirty="0" smtClean="0"/>
              <a:t>Воспитатель Дмитриева Ольга Васильевна знакомит детей с Евгением Владимировичем </a:t>
            </a:r>
            <a:r>
              <a:rPr lang="ru-RU" sz="1400" dirty="0" err="1" smtClean="0"/>
              <a:t>Дроздецким</a:t>
            </a: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55272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95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028391"/>
            <a:ext cx="3268928" cy="245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059385" cy="229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67069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3256397" cy="244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19872" y="332656"/>
            <a:ext cx="5400600" cy="1368152"/>
          </a:xfrm>
        </p:spPr>
        <p:txBody>
          <a:bodyPr/>
          <a:lstStyle/>
          <a:p>
            <a:r>
              <a:rPr lang="ru-RU" sz="1600" dirty="0" smtClean="0"/>
              <a:t>Дети показывают и рассказывают о своих рисунках на тему «Мой родной город Петухово»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8403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8628"/>
            <a:ext cx="3131244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275409" cy="245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131244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96413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088513" cy="231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84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203401" cy="240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3419426" cy="256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144464"/>
            <a:ext cx="3310458" cy="248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6369"/>
            <a:ext cx="3227255" cy="24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3059385" cy="229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90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6" y="144462"/>
            <a:ext cx="3323265" cy="2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1" y="3429000"/>
            <a:ext cx="3419425" cy="256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45634"/>
            <a:ext cx="3523456" cy="264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347417" cy="251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16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332656"/>
            <a:ext cx="7622232" cy="936104"/>
          </a:xfrm>
        </p:spPr>
        <p:txBody>
          <a:bodyPr/>
          <a:lstStyle/>
          <a:p>
            <a:r>
              <a:rPr lang="ru-RU" sz="1600" dirty="0" smtClean="0"/>
              <a:t>Дети рассказали стихотворения , показали поделки сделанные своими руками из природного материала.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2" y="764704"/>
            <a:ext cx="3347417" cy="251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419276" cy="256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04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3222297" cy="241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347417" cy="251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5"/>
            <a:ext cx="33603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06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323265" cy="2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52126"/>
            <a:ext cx="3515287" cy="263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35" y="4172407"/>
            <a:ext cx="3323265" cy="2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92340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</TotalTime>
  <Words>59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Встреча воспитанников Подготовительной группы с Главой города Петухово Дроздецким Евгением Владимировичем</vt:lpstr>
      <vt:lpstr>Воспитатель Дмитриева Ольга Васильевна знакомит детей с Евгением Владимировичем Дроздецким</vt:lpstr>
      <vt:lpstr>Дети показывают и рассказывают о своих рисунках на тему «Мой родной город Петухово»</vt:lpstr>
      <vt:lpstr>Презентация PowerPoint</vt:lpstr>
      <vt:lpstr>Презентация PowerPoint</vt:lpstr>
      <vt:lpstr>Презентация PowerPoint</vt:lpstr>
      <vt:lpstr>Дети рассказали стихотворения , показали поделки сделанные своими руками из природного материала.</vt:lpstr>
      <vt:lpstr>Презентация PowerPoint</vt:lpstr>
      <vt:lpstr>Презентация PowerPoint</vt:lpstr>
      <vt:lpstr>Презентация PowerPoint</vt:lpstr>
      <vt:lpstr>Презентация PowerPoint</vt:lpstr>
      <vt:lpstr>Поиграли мы немножко</vt:lpstr>
      <vt:lpstr>Презентация PowerPoint</vt:lpstr>
      <vt:lpstr>На память о встрече дети подарили Евгению Владимировичу открытку 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с Главой города Петухово Дроздецким Евгением Владимировичем</dc:title>
  <dc:creator>RODNICHEK</dc:creator>
  <cp:lastModifiedBy>RODNICHEK</cp:lastModifiedBy>
  <cp:revision>10</cp:revision>
  <dcterms:created xsi:type="dcterms:W3CDTF">2014-10-09T05:17:59Z</dcterms:created>
  <dcterms:modified xsi:type="dcterms:W3CDTF">2014-10-09T06:03:29Z</dcterms:modified>
</cp:coreProperties>
</file>