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409"/>
    <a:srgbClr val="FF85FF"/>
    <a:srgbClr val="FF8FFF"/>
    <a:srgbClr val="FF9999"/>
    <a:srgbClr val="FE86C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F109-A213-436E-8956-3DA9A1F62D9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14763" y="3933825"/>
            <a:ext cx="5329237" cy="1109663"/>
          </a:xfrm>
        </p:spPr>
        <p:txBody>
          <a:bodyPr/>
          <a:lstStyle/>
          <a:p>
            <a:r>
              <a:rPr lang="ru-RU" dirty="0" smtClean="0"/>
              <a:t>Старшая «А» группа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6" y="1124744"/>
            <a:ext cx="3684026" cy="276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72" y="1124744"/>
            <a:ext cx="3684027" cy="276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12909"/>
            <a:ext cx="3619128" cy="271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1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3" y="1196752"/>
            <a:ext cx="3836193" cy="28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02" y="1196752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25044"/>
            <a:ext cx="3547120" cy="26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5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48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53504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15807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8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6876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3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9675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3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7" y="141277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5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1" y="1096328"/>
            <a:ext cx="3803937" cy="285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66" y="1124744"/>
            <a:ext cx="3766049" cy="2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26" y="3861048"/>
            <a:ext cx="3691136" cy="27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4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36e563d245473c38835f555aa13b2e97b6bef9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Старшая «А»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RODNICHEK</cp:lastModifiedBy>
  <cp:revision>13</cp:revision>
  <dcterms:created xsi:type="dcterms:W3CDTF">2014-10-26T11:59:13Z</dcterms:created>
  <dcterms:modified xsi:type="dcterms:W3CDTF">2015-01-12T08:21:49Z</dcterms:modified>
</cp:coreProperties>
</file>