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3" r:id="rId4"/>
    <p:sldId id="271" r:id="rId5"/>
    <p:sldId id="272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2" y="2852936"/>
            <a:ext cx="524626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5" cstate="print"/>
          <a:srcRect l="1921"/>
          <a:stretch>
            <a:fillRect/>
          </a:stretch>
        </p:blipFill>
        <p:spPr bwMode="auto">
          <a:xfrm>
            <a:off x="-23370" y="0"/>
            <a:ext cx="9167370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Ранняя «</a:t>
            </a:r>
            <a:r>
              <a:rPr lang="ru-RU" dirty="0" err="1" smtClean="0"/>
              <a:t>А»группа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9355">
        <p14:doors dir="vert"/>
      </p:transition>
    </mc:Choice>
    <mc:Fallback>
      <p:transition advTm="9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50">
        <p14:doors dir="vert"/>
      </p:transition>
    </mc:Choice>
    <mc:Fallback>
      <p:transition spd="slow" advTm="2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6" y="313241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08">
        <p14:doors dir="vert"/>
      </p:transition>
    </mc:Choice>
    <mc:Fallback>
      <p:transition spd="slow" advTm="3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1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366">
        <p14:doors dir="vert"/>
      </p:transition>
    </mc:Choice>
    <mc:Fallback>
      <p:transition spd="slow" advTm="43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6" y="32129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65">
        <p14:doors dir="vert"/>
      </p:transition>
    </mc:Choice>
    <mc:Fallback>
      <p:transition spd="slow" advTm="4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Ранняя «А»группа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RODNICHEK</cp:lastModifiedBy>
  <cp:revision>25</cp:revision>
  <dcterms:created xsi:type="dcterms:W3CDTF">2014-10-26T07:22:07Z</dcterms:created>
  <dcterms:modified xsi:type="dcterms:W3CDTF">2015-01-12T06:10:04Z</dcterms:modified>
</cp:coreProperties>
</file>