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D9AF-64E0-47A0-A8BF-0448704E64F2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8932-67BC-484A-BE07-D4DDD6EE2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45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D9AF-64E0-47A0-A8BF-0448704E64F2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8932-67BC-484A-BE07-D4DDD6EE2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975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D9AF-64E0-47A0-A8BF-0448704E64F2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8932-67BC-484A-BE07-D4DDD6EE2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0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D9AF-64E0-47A0-A8BF-0448704E64F2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8932-67BC-484A-BE07-D4DDD6EE2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406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D9AF-64E0-47A0-A8BF-0448704E64F2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8932-67BC-484A-BE07-D4DDD6EE2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487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D9AF-64E0-47A0-A8BF-0448704E64F2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8932-67BC-484A-BE07-D4DDD6EE2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51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D9AF-64E0-47A0-A8BF-0448704E64F2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8932-67BC-484A-BE07-D4DDD6EE2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4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D9AF-64E0-47A0-A8BF-0448704E64F2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8932-67BC-484A-BE07-D4DDD6EE2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53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D9AF-64E0-47A0-A8BF-0448704E64F2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8932-67BC-484A-BE07-D4DDD6EE2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04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D9AF-64E0-47A0-A8BF-0448704E64F2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8932-67BC-484A-BE07-D4DDD6EE2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769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D9AF-64E0-47A0-A8BF-0448704E64F2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8932-67BC-484A-BE07-D4DDD6EE2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38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1D9AF-64E0-47A0-A8BF-0448704E64F2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48932-67BC-484A-BE07-D4DDD6EE2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48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effectLst/>
                <a:latin typeface="Times New Roman"/>
              </a:rPr>
              <a:t>Приготовлены тетради,</a:t>
            </a:r>
            <a:br>
              <a:rPr lang="ru-RU" sz="1600" b="1" i="1" dirty="0" smtClean="0">
                <a:effectLst/>
                <a:latin typeface="Times New Roman"/>
              </a:rPr>
            </a:br>
            <a:r>
              <a:rPr lang="ru-RU" sz="1600" b="1" i="1" dirty="0" smtClean="0">
                <a:effectLst/>
                <a:latin typeface="Times New Roman"/>
              </a:rPr>
              <a:t>Ранец, книжки и дневник,</a:t>
            </a:r>
            <a:br>
              <a:rPr lang="ru-RU" sz="1600" b="1" i="1" dirty="0" smtClean="0">
                <a:effectLst/>
                <a:latin typeface="Times New Roman"/>
              </a:rPr>
            </a:br>
            <a:r>
              <a:rPr lang="ru-RU" sz="1600" b="1" i="1" dirty="0" smtClean="0">
                <a:effectLst/>
                <a:latin typeface="Times New Roman"/>
              </a:rPr>
              <a:t>Форма школьная в порядке,</a:t>
            </a:r>
            <a:br>
              <a:rPr lang="ru-RU" sz="1600" b="1" i="1" dirty="0" smtClean="0">
                <a:effectLst/>
                <a:latin typeface="Times New Roman"/>
              </a:rPr>
            </a:br>
            <a:r>
              <a:rPr lang="ru-RU" sz="1600" b="1" i="1" dirty="0" smtClean="0">
                <a:effectLst/>
                <a:latin typeface="Times New Roman"/>
              </a:rPr>
              <a:t>Ты сегодня - выпускник!</a:t>
            </a:r>
            <a:br>
              <a:rPr lang="ru-RU" sz="1600" b="1" i="1" dirty="0" smtClean="0">
                <a:effectLst/>
                <a:latin typeface="Times New Roman"/>
              </a:rPr>
            </a:br>
            <a:r>
              <a:rPr lang="ru-RU" sz="1600" b="1" i="1" dirty="0" smtClean="0">
                <a:effectLst/>
                <a:latin typeface="Times New Roman"/>
              </a:rPr>
              <a:t>Садик свой не забывай,</a:t>
            </a:r>
            <a:br>
              <a:rPr lang="ru-RU" sz="1600" b="1" i="1" dirty="0" smtClean="0">
                <a:effectLst/>
                <a:latin typeface="Times New Roman"/>
              </a:rPr>
            </a:br>
            <a:r>
              <a:rPr lang="ru-RU" sz="1600" b="1" i="1" dirty="0" smtClean="0">
                <a:effectLst/>
                <a:latin typeface="Times New Roman"/>
              </a:rPr>
              <a:t>Друзей хороших вспоминай,</a:t>
            </a:r>
            <a:br>
              <a:rPr lang="ru-RU" sz="1600" b="1" i="1" dirty="0" smtClean="0">
                <a:effectLst/>
                <a:latin typeface="Times New Roman"/>
              </a:rPr>
            </a:br>
            <a:r>
              <a:rPr lang="ru-RU" sz="1600" b="1" i="1" dirty="0" smtClean="0">
                <a:effectLst/>
                <a:latin typeface="Times New Roman"/>
              </a:rPr>
              <a:t>По жизни весело шагай,</a:t>
            </a:r>
            <a:br>
              <a:rPr lang="ru-RU" sz="1600" b="1" i="1" dirty="0" smtClean="0">
                <a:effectLst/>
                <a:latin typeface="Times New Roman"/>
              </a:rPr>
            </a:br>
            <a:r>
              <a:rPr lang="ru-RU" sz="1600" b="1" i="1" dirty="0" smtClean="0">
                <a:effectLst/>
                <a:latin typeface="Times New Roman"/>
              </a:rPr>
              <a:t>Пятерки в школе получай!</a:t>
            </a:r>
            <a:endParaRPr lang="ru-RU" sz="1600" b="1" i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F:\DCIM\100SSCAM\SDC168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436848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DCIM\100SSCAM\SDC168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48880"/>
            <a:ext cx="374441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43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DCIM\100SSCAM\SDC17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71" y="332656"/>
            <a:ext cx="4077680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DCIM\100SSCAM\SDC17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:\DCIM\100SSCAM\SDC17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417646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F:\DCIM\100SSCAM\SDC170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89" y="3547797"/>
            <a:ext cx="4067944" cy="30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185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DCIM\100SSCAM\SDC17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828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DCIM\100SSCAM\SDC17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39248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F:\DCIM\100SSCAM\SDC17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12976"/>
            <a:ext cx="410445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972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100SSCAM\SDC168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37" y="686244"/>
            <a:ext cx="3896452" cy="277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CIM\100SSCAM\SDC168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64" y="3861048"/>
            <a:ext cx="3768418" cy="282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DCIM\100SSCAM\SDC168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34859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289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CIM\100SSCAM\SDC168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3960440" cy="528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DCIM\100SSCAM\SDC168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383" y="188640"/>
            <a:ext cx="4267066" cy="32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DCIM\100SSCAM\SDC168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383" y="3429000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339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Поздравление от детей ранней группы</a:t>
            </a:r>
            <a:endParaRPr lang="ru-RU" sz="1800" b="1" dirty="0"/>
          </a:p>
        </p:txBody>
      </p:sp>
      <p:pic>
        <p:nvPicPr>
          <p:cNvPr id="4099" name="Picture 3" descr="F:\DCIM\100SSCAM\SDC168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4056451" cy="304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DCIM\100SSCAM\SDC168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06" y="1196752"/>
            <a:ext cx="4440494" cy="304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DCIM\100SSCAM\SDC169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3933056"/>
            <a:ext cx="4956043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885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F:\DCIM\100SSCAM\SDC169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6672"/>
            <a:ext cx="3453430" cy="247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DCIM\100SSCAM\SDC168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81642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DCIM\100SSCAM\SDC168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326436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DCIM\100SSCAM\SDC169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79981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371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DCIM\100SSCAM\SDC169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594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DCIM\100SSCAM\SDC169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3999451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DCIM\100SSCAM\SDC169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3"/>
            <a:ext cx="417646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DCIM\100SSCAM\SDC169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9" y="3573016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DCIM\100SSCAM\SDC169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20" y="3543605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233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DCIM\100SSCAM\SDC169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445157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DCIM\100SSCAM\SDC169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02986"/>
            <a:ext cx="3923928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DCIM\100SSCAM\SDC169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88" y="3302986"/>
            <a:ext cx="447598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F:\DCIM\100SSCAM\SDC169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075" y="208661"/>
            <a:ext cx="3995934" cy="275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240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DCIM\100SSCAM\SDC169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93643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DCIM\100SSCAM\SDC169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4499992" cy="33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DCIM\100SSCAM\SDC169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63" y="3284985"/>
            <a:ext cx="4191767" cy="33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:\DCIM\100SSCAM\SDC17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630" y="188640"/>
            <a:ext cx="454034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3157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Приготовлены тетради, Ранец, книжки и дневник, Форма школьная в порядке, Ты сегодня - выпускник! Садик свой не забывай, Друзей хороших вспоминай, По жизни весело шагай, Пятерки в школе получай!</vt:lpstr>
      <vt:lpstr>Презентация PowerPoint</vt:lpstr>
      <vt:lpstr>Презентация PowerPoint</vt:lpstr>
      <vt:lpstr>Поздравление от детей ранней группы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Приготовлены тетради, Ранец, книжки и дневник, Форма школьная в порядке, Ты сегодня - выпускник! Садик свой не забывай, Друзей хороших вспоминай, По жизни весело шагай, Пятерки в школе получай!</dc:title>
  <dc:creator>RODNICHEK</dc:creator>
  <cp:lastModifiedBy>RODNICHEK</cp:lastModifiedBy>
  <cp:revision>8</cp:revision>
  <dcterms:created xsi:type="dcterms:W3CDTF">2014-06-10T05:19:15Z</dcterms:created>
  <dcterms:modified xsi:type="dcterms:W3CDTF">2014-06-10T05:52:19Z</dcterms:modified>
</cp:coreProperties>
</file>