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3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5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2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1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0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2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3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E337-A979-4FFC-9408-3AA92B81DC7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1ECD-5D5C-4BF8-9AD2-C353E5743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9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5.pixs.ru/storage/2/1/1/CDN5Se1OtE_2131229_7541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4" y="3088498"/>
            <a:ext cx="3136328" cy="37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a-klass.do.am/zvet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1481"/>
            <a:ext cx="3137991" cy="31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Сегодня ваш праздник, ребята!</a:t>
            </a:r>
            <a:br>
              <a:rPr lang="ru-RU" b="1" dirty="0" smtClean="0"/>
            </a:br>
            <a:r>
              <a:rPr lang="ru-RU" b="1" dirty="0" smtClean="0"/>
              <a:t>Все дети огромной Земли</a:t>
            </a:r>
            <a:br>
              <a:rPr lang="ru-RU" b="1" dirty="0" smtClean="0"/>
            </a:br>
            <a:r>
              <a:rPr lang="ru-RU" b="1" dirty="0" smtClean="0"/>
              <a:t>Друг к другу спешат с поздравленьем,</a:t>
            </a:r>
            <a:br>
              <a:rPr lang="ru-RU" b="1" dirty="0" smtClean="0"/>
            </a:br>
            <a:r>
              <a:rPr lang="ru-RU" b="1" dirty="0" smtClean="0"/>
              <a:t>Желая здоровья, любви!</a:t>
            </a:r>
            <a:br>
              <a:rPr lang="ru-RU" b="1" dirty="0" smtClean="0"/>
            </a:br>
            <a:r>
              <a:rPr lang="ru-RU" b="1" dirty="0" smtClean="0"/>
              <a:t>И мы вам, родные, желаем, —</a:t>
            </a:r>
            <a:br>
              <a:rPr lang="ru-RU" b="1" dirty="0" smtClean="0"/>
            </a:br>
            <a:r>
              <a:rPr lang="ru-RU" b="1" dirty="0" smtClean="0"/>
              <a:t>Растите и радуйте нас,</a:t>
            </a:r>
            <a:br>
              <a:rPr lang="ru-RU" b="1" dirty="0" smtClean="0"/>
            </a:br>
            <a:r>
              <a:rPr lang="ru-RU" b="1" dirty="0" smtClean="0"/>
              <a:t>Пусть сбудутся ваши желанья</a:t>
            </a:r>
            <a:br>
              <a:rPr lang="ru-RU" b="1" dirty="0" smtClean="0"/>
            </a:br>
            <a:r>
              <a:rPr lang="ru-RU" b="1" dirty="0" smtClean="0"/>
              <a:t>И мир будет добрым для вас!</a:t>
            </a:r>
            <a:br>
              <a:rPr lang="ru-RU" b="1" dirty="0" smtClean="0"/>
            </a:br>
            <a:r>
              <a:rPr lang="ru-RU" b="1" dirty="0" smtClean="0"/>
              <a:t>Мы взрослые вам обещаем,</a:t>
            </a:r>
            <a:br>
              <a:rPr lang="ru-RU" b="1" dirty="0" smtClean="0"/>
            </a:br>
            <a:r>
              <a:rPr lang="ru-RU" b="1" dirty="0" smtClean="0"/>
              <a:t>Во всём помогать, защищать,</a:t>
            </a:r>
            <a:br>
              <a:rPr lang="ru-RU" b="1" dirty="0" smtClean="0"/>
            </a:br>
            <a:r>
              <a:rPr lang="ru-RU" b="1" dirty="0" smtClean="0"/>
              <a:t>И в сердце надеясь, мечтаем</a:t>
            </a:r>
            <a:br>
              <a:rPr lang="ru-RU" b="1" dirty="0" smtClean="0"/>
            </a:br>
            <a:r>
              <a:rPr lang="ru-RU" b="1" dirty="0" smtClean="0"/>
              <a:t>Счастливыми вас воспитать!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25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37">
        <p:circle/>
      </p:transition>
    </mc:Choice>
    <mc:Fallback xmlns="">
      <p:transition spd="slow" advTm="213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SSCAM\SDC17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8" y="404664"/>
            <a:ext cx="393596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SSCAM\SDC17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32" y="3068960"/>
            <a:ext cx="3936437" cy="31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98">
        <p:blinds dir="vert"/>
      </p:transition>
    </mc:Choice>
    <mc:Fallback xmlns="">
      <p:transition spd="slow" advTm="79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SSCAM\SDC17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F:\DCIM\100SSCAM\SDC17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4032448" cy="38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12">
        <p:blinds dir="vert"/>
      </p:transition>
    </mc:Choice>
    <mc:Fallback xmlns="">
      <p:transition spd="slow" advTm="171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DCIM\100SSCAM\SDC17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563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CIM\100SSCAM\SDC17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40">
        <p:blinds dir="vert"/>
      </p:transition>
    </mc:Choice>
    <mc:Fallback xmlns="">
      <p:transition spd="slow" advTm="154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SSCAM\SDC17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5">
        <p:blinds dir="vert"/>
      </p:transition>
    </mc:Choice>
    <mc:Fallback xmlns="">
      <p:transition spd="slow" advTm="251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6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RODNICHEK</dc:creator>
  <cp:lastModifiedBy>RODNICHEK</cp:lastModifiedBy>
  <cp:revision>7</cp:revision>
  <dcterms:created xsi:type="dcterms:W3CDTF">2014-06-18T03:58:53Z</dcterms:created>
  <dcterms:modified xsi:type="dcterms:W3CDTF">2014-06-19T05:37:07Z</dcterms:modified>
</cp:coreProperties>
</file>