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40A4E-5CED-4CBC-B8DF-4A306422858F}" type="datetimeFigureOut">
              <a:rPr lang="ru-RU" smtClean="0"/>
              <a:t>08.10.2014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9A595-6978-4162-B21F-336D51142D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4099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40A4E-5CED-4CBC-B8DF-4A306422858F}" type="datetimeFigureOut">
              <a:rPr lang="ru-RU" smtClean="0"/>
              <a:t>08.10.2014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9A595-6978-4162-B21F-336D51142D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644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40A4E-5CED-4CBC-B8DF-4A306422858F}" type="datetimeFigureOut">
              <a:rPr lang="ru-RU" smtClean="0"/>
              <a:t>08.10.2014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9A595-6978-4162-B21F-336D51142D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6913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40A4E-5CED-4CBC-B8DF-4A306422858F}" type="datetimeFigureOut">
              <a:rPr lang="ru-RU" smtClean="0"/>
              <a:t>08.10.2014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9A595-6978-4162-B21F-336D51142D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5012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40A4E-5CED-4CBC-B8DF-4A306422858F}" type="datetimeFigureOut">
              <a:rPr lang="ru-RU" smtClean="0"/>
              <a:t>08.10.2014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9A595-6978-4162-B21F-336D51142D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24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40A4E-5CED-4CBC-B8DF-4A306422858F}" type="datetimeFigureOut">
              <a:rPr lang="ru-RU" smtClean="0"/>
              <a:t>08.10.2014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9A595-6978-4162-B21F-336D51142D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4170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40A4E-5CED-4CBC-B8DF-4A306422858F}" type="datetimeFigureOut">
              <a:rPr lang="ru-RU" smtClean="0"/>
              <a:t>08.10.2014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9A595-6978-4162-B21F-336D51142D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1797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40A4E-5CED-4CBC-B8DF-4A306422858F}" type="datetimeFigureOut">
              <a:rPr lang="ru-RU" smtClean="0"/>
              <a:t>08.10.2014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9A595-6978-4162-B21F-336D51142D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991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40A4E-5CED-4CBC-B8DF-4A306422858F}" type="datetimeFigureOut">
              <a:rPr lang="ru-RU" smtClean="0"/>
              <a:t>08.10.2014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9A595-6978-4162-B21F-336D51142D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125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40A4E-5CED-4CBC-B8DF-4A306422858F}" type="datetimeFigureOut">
              <a:rPr lang="ru-RU" smtClean="0"/>
              <a:t>08.10.2014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9A595-6978-4162-B21F-336D51142D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483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40A4E-5CED-4CBC-B8DF-4A306422858F}" type="datetimeFigureOut">
              <a:rPr lang="ru-RU" smtClean="0"/>
              <a:t>08.10.2014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9A595-6978-4162-B21F-336D51142D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7020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40A4E-5CED-4CBC-B8DF-4A306422858F}" type="datetimeFigureOut">
              <a:rPr lang="ru-RU" smtClean="0"/>
              <a:t>08.10.2014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59A595-6978-4162-B21F-336D51142D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6939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72819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Поздравление коллег из детского сада «Колобок» с Днем дошкольного работника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88840"/>
            <a:ext cx="6480720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6194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Танец -песня «Журавли»</a:t>
            </a: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32" y="1718834"/>
            <a:ext cx="42672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354640"/>
            <a:ext cx="42672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8623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41217"/>
            <a:ext cx="42672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3357506"/>
            <a:ext cx="42672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195" y="3369203"/>
            <a:ext cx="42672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5081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RODNICHEK\Desktop\фото 2\SDC176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4549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720" y="3483064"/>
            <a:ext cx="42672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12776"/>
            <a:ext cx="42672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Оркестр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8627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065" y="1612776"/>
            <a:ext cx="42672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Песня «Детский сад»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407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Сказка «Курочка Ряба»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42672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501008"/>
            <a:ext cx="42672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8943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Песня «Дождик»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39" y="1340768"/>
            <a:ext cx="42672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346688"/>
            <a:ext cx="42672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1359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Песня «Воспитатель»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556792"/>
            <a:ext cx="42672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11462"/>
            <a:ext cx="42672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3807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Стихи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091343"/>
            <a:ext cx="3835152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867647"/>
            <a:ext cx="3835152" cy="2949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867647"/>
            <a:ext cx="3644754" cy="2975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3000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Танец «Танцевальная обучалочка»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44663"/>
            <a:ext cx="42672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360887"/>
            <a:ext cx="42672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5376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42672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063" y="3140968"/>
            <a:ext cx="42672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5232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43</Words>
  <Application>Microsoft Office PowerPoint</Application>
  <PresentationFormat>Экран (4:3)</PresentationFormat>
  <Paragraphs>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Поздравление коллег из детского сада «Колобок» с Днем дошкольного работника</vt:lpstr>
      <vt:lpstr>Оркестр</vt:lpstr>
      <vt:lpstr>Песня «Детский сад»</vt:lpstr>
      <vt:lpstr>Сказка «Курочка Ряба»</vt:lpstr>
      <vt:lpstr>Песня «Дождик»</vt:lpstr>
      <vt:lpstr>Песня «Воспитатель»</vt:lpstr>
      <vt:lpstr>Стихи</vt:lpstr>
      <vt:lpstr>Танец «Танцевальная обучалочка»</vt:lpstr>
      <vt:lpstr>Презентация PowerPoint</vt:lpstr>
      <vt:lpstr>Танец -песня «Журавли»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RODNICHEK</dc:creator>
  <cp:lastModifiedBy>RODNICHEK</cp:lastModifiedBy>
  <cp:revision>13</cp:revision>
  <dcterms:created xsi:type="dcterms:W3CDTF">2014-10-08T03:21:20Z</dcterms:created>
  <dcterms:modified xsi:type="dcterms:W3CDTF">2014-10-08T04:23:19Z</dcterms:modified>
</cp:coreProperties>
</file>