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217-B8A3-4FD0-A631-E4C2FE64440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4631-EA2C-4C56-BF9F-98C69702D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1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217-B8A3-4FD0-A631-E4C2FE64440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4631-EA2C-4C56-BF9F-98C69702D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217-B8A3-4FD0-A631-E4C2FE64440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4631-EA2C-4C56-BF9F-98C69702D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3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217-B8A3-4FD0-A631-E4C2FE64440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4631-EA2C-4C56-BF9F-98C69702D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217-B8A3-4FD0-A631-E4C2FE64440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4631-EA2C-4C56-BF9F-98C69702D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5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217-B8A3-4FD0-A631-E4C2FE64440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4631-EA2C-4C56-BF9F-98C69702D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8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217-B8A3-4FD0-A631-E4C2FE64440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4631-EA2C-4C56-BF9F-98C69702D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1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217-B8A3-4FD0-A631-E4C2FE64440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4631-EA2C-4C56-BF9F-98C69702D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1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217-B8A3-4FD0-A631-E4C2FE64440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4631-EA2C-4C56-BF9F-98C69702D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9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217-B8A3-4FD0-A631-E4C2FE64440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4631-EA2C-4C56-BF9F-98C69702D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3217-B8A3-4FD0-A631-E4C2FE64440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4631-EA2C-4C56-BF9F-98C69702D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1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3217-B8A3-4FD0-A631-E4C2FE644405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4631-EA2C-4C56-BF9F-98C69702D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jy tyjze yhj,gazh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УЧАСТКОВ ДЕТСКОГО САДА</a:t>
            </a:r>
            <a:endParaRPr lang="ru-RU" dirty="0"/>
          </a:p>
        </p:txBody>
      </p:sp>
      <p:pic>
        <p:nvPicPr>
          <p:cNvPr id="4" name="Picture 2" descr="F:\дс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5080000" cy="3810000"/>
          </a:xfrm>
          <a:prstGeom prst="rect">
            <a:avLst/>
          </a:prstGeom>
          <a:noFill/>
          <a:ln cmpd="sng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8983"/>
      </p:ext>
    </p:extLst>
  </p:cSld>
  <p:clrMapOvr>
    <a:masterClrMapping/>
  </p:clrMapOvr>
  <p:transition spd="slow" advTm="312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ODNICHEK\Desktop\фото 2\SDC17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8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7">
        <p14:prism isContent="1"/>
      </p:transition>
    </mc:Choice>
    <mc:Fallback>
      <p:transition spd="slow" advTm="18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jy tyjze yhj,gazh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RODNICHEK\Desktop\фото 2\SDC175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RODNICHEK\Desktop\фото 2\SDC175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320988"/>
            <a:ext cx="4392489" cy="32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4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8">
        <p14:prism isContent="1"/>
      </p:transition>
    </mc:Choice>
    <mc:Fallback>
      <p:transition spd="slow" advTm="2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jy tyjze yhj,gazh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RODNICHEK\Desktop\фото 2\SDC17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ODNICHEK\Desktop\фото 2\SDC175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0958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4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8">
        <p14:prism isContent="1"/>
      </p:transition>
    </mc:Choice>
    <mc:Fallback>
      <p:transition spd="slow" advTm="27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ODNICHEK\Desktop\фото 2\SDC17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7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3">
        <p14:prism isContent="1"/>
      </p:transition>
    </mc:Choice>
    <mc:Fallback>
      <p:transition spd="slow" advTm="18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jy tyjze yhj,gazh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DNICHEK\Desktop\фото 2\SDC175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DNICHEK\Desktop\фото 2\SDC175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89" y="2242525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0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0">
        <p14:prism isContent="1"/>
      </p:transition>
    </mc:Choice>
    <mc:Fallback>
      <p:transition spd="slow" advTm="25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jy tyjze yhj,gazh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ODNICHEK\Desktop\фото 2\SDC175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672409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DNICHEK\Desktop\фото 2\SDC175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37444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4">
        <p14:prism isContent="1"/>
      </p:transition>
    </mc:Choice>
    <mc:Fallback>
      <p:transition spd="slow" advTm="35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jy tyjze yhj,gazh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ODNICHEK\Desktop\фото 2\SDC175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58208" cy="31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ODNICHEK\Desktop\фото 2\SDC175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28" y="321297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5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8">
        <p14:prism isContent="1"/>
      </p:transition>
    </mc:Choice>
    <mc:Fallback>
      <p:transition spd="slow" advTm="15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jy tyjze yhj,gazh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ODNICHEK\Desktop\фото 2\SDC175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ODNICHEK\Desktop\фото 2\SDC175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176464" cy="32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6">
        <p14:prism isContent="1"/>
      </p:transition>
    </mc:Choice>
    <mc:Fallback>
      <p:transition spd="slow" advTm="19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jy tyjze yhj,gazh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ODNICHEK\Desktop\фото 2\SDC175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ODNICHEK\Desktop\фото 2\SDC175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104964"/>
            <a:ext cx="4176465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7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8">
        <p14:prism isContent="1"/>
      </p:transition>
    </mc:Choice>
    <mc:Fallback>
      <p:transition spd="slow" advTm="2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jy tyjze yhj,gazh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RODNICHEK\Desktop\фото 2\SDC175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ODNICHEK\Desktop\фото 2\SDC175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8" y="328498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8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1">
        <p14:prism isContent="1"/>
      </p:transition>
    </mc:Choice>
    <mc:Fallback>
      <p:transition spd="slow" advTm="22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jy tyjze yhj,gazh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RODNICHEK\Desktop\фото 2\SDC17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ODNICHEK\Desktop\фото 2\SDC175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0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3">
        <p14:prism isContent="1"/>
      </p:transition>
    </mc:Choice>
    <mc:Fallback>
      <p:transition spd="slow" advTm="18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jy tyjze yhj,gazh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RODNICHEK\Desktop\фото 2\SDC175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4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1">
        <p14:prism isContent="1"/>
      </p:transition>
    </mc:Choice>
    <mc:Fallback>
      <p:transition spd="slow" advTm="1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</Words>
  <Application>Microsoft Office PowerPoint</Application>
  <PresentationFormat>Экран (4:3)</PresentationFormat>
  <Paragraphs>1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ОФОРМЛЕНИЕ УЧАСТКОВ ДЕТСКОГО САДА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УЧАСТКОВ ДЕТСКОГО САДА</dc:title>
  <dc:creator>RODNICHEK</dc:creator>
  <cp:lastModifiedBy>RODNICHEK</cp:lastModifiedBy>
  <cp:revision>16</cp:revision>
  <dcterms:created xsi:type="dcterms:W3CDTF">2014-11-27T04:54:38Z</dcterms:created>
  <dcterms:modified xsi:type="dcterms:W3CDTF">2014-12-17T10:07:40Z</dcterms:modified>
</cp:coreProperties>
</file>