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DC20-1FCC-4E5D-B53B-70B726DEF0E9}" type="datetimeFigureOut">
              <a:rPr lang="ru-RU" smtClean="0"/>
              <a:t>29.05.2014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9E32-992D-4B10-BF73-85C7ADEDC4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849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DC20-1FCC-4E5D-B53B-70B726DEF0E9}" type="datetimeFigureOut">
              <a:rPr lang="ru-RU" smtClean="0"/>
              <a:t>29.05.2014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9E32-992D-4B10-BF73-85C7ADEDC4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74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DC20-1FCC-4E5D-B53B-70B726DEF0E9}" type="datetimeFigureOut">
              <a:rPr lang="ru-RU" smtClean="0"/>
              <a:t>29.05.2014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9E32-992D-4B10-BF73-85C7ADEDC4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860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DC20-1FCC-4E5D-B53B-70B726DEF0E9}" type="datetimeFigureOut">
              <a:rPr lang="ru-RU" smtClean="0"/>
              <a:t>29.05.2014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9E32-992D-4B10-BF73-85C7ADEDC4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92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DC20-1FCC-4E5D-B53B-70B726DEF0E9}" type="datetimeFigureOut">
              <a:rPr lang="ru-RU" smtClean="0"/>
              <a:t>29.05.2014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9E32-992D-4B10-BF73-85C7ADEDC4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88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DC20-1FCC-4E5D-B53B-70B726DEF0E9}" type="datetimeFigureOut">
              <a:rPr lang="ru-RU" smtClean="0"/>
              <a:t>29.05.2014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9E32-992D-4B10-BF73-85C7ADEDC4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52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DC20-1FCC-4E5D-B53B-70B726DEF0E9}" type="datetimeFigureOut">
              <a:rPr lang="ru-RU" smtClean="0"/>
              <a:t>29.05.2014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9E32-992D-4B10-BF73-85C7ADEDC4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01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DC20-1FCC-4E5D-B53B-70B726DEF0E9}" type="datetimeFigureOut">
              <a:rPr lang="ru-RU" smtClean="0"/>
              <a:t>29.05.2014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9E32-992D-4B10-BF73-85C7ADEDC4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97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DC20-1FCC-4E5D-B53B-70B726DEF0E9}" type="datetimeFigureOut">
              <a:rPr lang="ru-RU" smtClean="0"/>
              <a:t>29.05.2014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9E32-992D-4B10-BF73-85C7ADEDC4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42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DC20-1FCC-4E5D-B53B-70B726DEF0E9}" type="datetimeFigureOut">
              <a:rPr lang="ru-RU" smtClean="0"/>
              <a:t>29.05.2014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9E32-992D-4B10-BF73-85C7ADEDC4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03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DC20-1FCC-4E5D-B53B-70B726DEF0E9}" type="datetimeFigureOut">
              <a:rPr lang="ru-RU" smtClean="0"/>
              <a:t>29.05.2014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9E32-992D-4B10-BF73-85C7ADEDC4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671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6DC20-1FCC-4E5D-B53B-70B726DEF0E9}" type="datetimeFigureOut">
              <a:rPr lang="ru-RU" smtClean="0"/>
              <a:t>29.05.2014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C9E32-992D-4B10-BF73-85C7ADEDC4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11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защитника Отечества</a:t>
            </a:r>
            <a:endParaRPr lang="ru-RU" dirty="0"/>
          </a:p>
        </p:txBody>
      </p:sp>
      <p:pic>
        <p:nvPicPr>
          <p:cNvPr id="6" name="Объект 5" descr="F:\DCIM\100SSCAM\SDC1602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340769"/>
            <a:ext cx="3528392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F:\DCIM\100SSCAM\SDC160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2781300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F:\DCIM\100SSCAM\SDC160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690" y="4005064"/>
            <a:ext cx="3810000" cy="2457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1630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DCIM\100SSCAM\SDC1596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179" y="1704290"/>
            <a:ext cx="4356249" cy="3447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F:\DCIM\100SSCAM\SDC1596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1" y="3427814"/>
            <a:ext cx="4345194" cy="309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DCIM\100SSCAM\SDC1594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0114"/>
            <a:ext cx="4248472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5493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DCIM\100SSCAM\SDC159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122341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F:\DCIM\100SSCAM\SDC1595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65" y="1232756"/>
            <a:ext cx="4500265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F:\DCIM\100SSCAM\SDC1594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5" y="3284984"/>
            <a:ext cx="4301853" cy="3163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829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DCIM\100SSCAM\SDC1597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6984776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043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DCIM\100SSCAM\SDC1606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6"/>
            <a:ext cx="4032448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F:\DCIM\100SSCAM\SDC1606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37288"/>
            <a:ext cx="4140225" cy="352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DCIM\100SSCAM\SDC1608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284984"/>
            <a:ext cx="4176463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6924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DCIM\100SSCAM\SDC1606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88640"/>
            <a:ext cx="4320479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F:\DCIM\100SSCAM\SDC1606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780186" cy="3447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F:\DCIM\100SSCAM\SDC1606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4320479" cy="3231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7711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DCIM\100SSCAM\SDC1607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482381" cy="280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F:\DCIM\100SSCAM\SDC1607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3142"/>
            <a:ext cx="3978324" cy="3163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F:\DCIM\100SSCAM\SDC1608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4482381" cy="3447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1586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DCIM\100SSCAM\SDC1609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8064896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8122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RODNICHEK\Documents\богатырские фото\DSC0289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285" y="188640"/>
            <a:ext cx="5940425" cy="3338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RODNICHEK\Documents\богатырские фото\DSC029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56" y="3717032"/>
            <a:ext cx="4122341" cy="2605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RODNICHEK\Documents\богатырские фото\DSC029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53036"/>
            <a:ext cx="3546276" cy="2533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5732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RODNICHEK\Documents\богатырские фото\DSC028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9"/>
            <a:ext cx="3960439" cy="230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RODNICHEK\Documents\богатырские фото\DSC0288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34817"/>
            <a:ext cx="4021732" cy="2702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RODNICHEK\Documents\богатырские фото\DSC029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43" y="3861049"/>
            <a:ext cx="4230349" cy="2803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69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RODNICHEK\Documents\богатырские фото\DSC029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320479" cy="302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RODNICHEK\Documents\богатырские фото\DSC0289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060849"/>
            <a:ext cx="4129405" cy="2988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F:\DCIM\100SSCAM\SDC189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555015"/>
            <a:ext cx="4536502" cy="289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541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DCIM\100SSCAM\SDC1597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194349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F:\DCIM\100SSCAM\SDC1598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032448" cy="2875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F:\DCIM\100SSCAM\SDC1599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24" y="3501008"/>
            <a:ext cx="4149402" cy="3091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0146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DCIM\100SSCAM\SDC1599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194349" cy="258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F:\DCIM\100SSCAM\SDC160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4122340" cy="280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F:\DCIM\100SSCAM\SDC160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4266357" cy="3091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964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DCIM\100SSCAM\SDC160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8"/>
            <a:ext cx="4680520" cy="3163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F:\DCIM\100SSCAM\SDC160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08920"/>
            <a:ext cx="5058444" cy="3955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445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DCIM\100SSCAM\SDC1603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4392488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F:\DCIM\100SSCAM\SDC160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45162"/>
            <a:ext cx="4050332" cy="353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F:\DCIM\100SSCAM\SDC1603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43" y="3356992"/>
            <a:ext cx="4410374" cy="330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6417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DCIM\100SSCAM\SDC1604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27" y="116632"/>
            <a:ext cx="3834309" cy="309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F:\DCIM\100SSCAM\SDC160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24944"/>
            <a:ext cx="4932313" cy="3735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19412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</Words>
  <Application>Microsoft Office PowerPoint</Application>
  <PresentationFormat>Экран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День защитника Отечества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защитника Отечества</dc:title>
  <dc:creator>RODNICHEK</dc:creator>
  <cp:lastModifiedBy>RODNICHEK</cp:lastModifiedBy>
  <cp:revision>12</cp:revision>
  <dcterms:created xsi:type="dcterms:W3CDTF">2014-05-28T02:49:11Z</dcterms:created>
  <dcterms:modified xsi:type="dcterms:W3CDTF">2014-05-29T07:48:02Z</dcterms:modified>
</cp:coreProperties>
</file>