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A6CC18-2F6D-4E90-B116-B5E35B2D30D3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E588A-9AAD-4680-997A-EB0FE3DA45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dirty="0" smtClean="0"/>
              <a:t>Встреча воспитанников Подготовительной группы с Главой города Петухово</a:t>
            </a:r>
            <a:br>
              <a:rPr lang="ru-RU" dirty="0" smtClean="0"/>
            </a:br>
            <a:r>
              <a:rPr lang="ru-RU" dirty="0" err="1" smtClean="0"/>
              <a:t>Дроздецким</a:t>
            </a:r>
            <a:r>
              <a:rPr lang="ru-RU" dirty="0" smtClean="0"/>
              <a:t> Евгением Владимировичем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367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4463"/>
            <a:ext cx="3635449" cy="272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635449" cy="272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2434"/>
            <a:ext cx="3478472" cy="260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252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707457" cy="27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707457" cy="278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04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>Поиграли мы немножко</a:t>
            </a:r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5723681" cy="42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317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5884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247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На память о встрече дети подарили Евгению Владимировичу открытку . </a:t>
            </a:r>
            <a:endParaRPr lang="ru-RU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120680" cy="395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762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DCIM\100SSCAM\SDC17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164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DCIM\100SSCAM\SDC17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999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653136"/>
            <a:ext cx="7334200" cy="1512168"/>
          </a:xfrm>
        </p:spPr>
        <p:txBody>
          <a:bodyPr/>
          <a:lstStyle/>
          <a:p>
            <a:pPr algn="ctr"/>
            <a:r>
              <a:rPr lang="ru-RU" sz="1400" dirty="0" smtClean="0"/>
              <a:t>Воспитатель Дмитриева Ольга Васильевна знакомит детей с Евгением Владимировичем </a:t>
            </a:r>
            <a:r>
              <a:rPr lang="ru-RU" sz="1400" dirty="0" err="1" smtClean="0"/>
              <a:t>Дроздецким</a:t>
            </a:r>
            <a:endParaRPr lang="ru-RU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5527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295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3786190"/>
            <a:ext cx="3268928" cy="269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142984"/>
            <a:ext cx="3168352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6190"/>
            <a:ext cx="3256397" cy="266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400600" cy="1368152"/>
          </a:xfrm>
        </p:spPr>
        <p:txBody>
          <a:bodyPr/>
          <a:lstStyle/>
          <a:p>
            <a:r>
              <a:rPr lang="ru-RU" sz="1600" dirty="0" smtClean="0"/>
              <a:t>Дети показывают и рассказывают о своих рисунках на тему «Мой родной город Петухово»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98403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8628"/>
            <a:ext cx="3131244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275409" cy="24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131244" cy="234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96413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088513" cy="23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684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203401" cy="240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419426" cy="25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4" y="144464"/>
            <a:ext cx="3310458" cy="248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369"/>
            <a:ext cx="3227255" cy="24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059385" cy="229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590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666" y="144462"/>
            <a:ext cx="3323265" cy="2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61" y="3429000"/>
            <a:ext cx="3419425" cy="256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45634"/>
            <a:ext cx="3523456" cy="264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0648"/>
            <a:ext cx="3347417" cy="25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916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32656"/>
            <a:ext cx="7622232" cy="936104"/>
          </a:xfrm>
        </p:spPr>
        <p:txBody>
          <a:bodyPr/>
          <a:lstStyle/>
          <a:p>
            <a:r>
              <a:rPr lang="ru-RU" sz="1600" dirty="0" smtClean="0"/>
              <a:t>Дети рассказали стихотворения , показали поделки сделанные своими руками из природного материала.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632" y="764704"/>
            <a:ext cx="3347417" cy="25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2896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3419276" cy="25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404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3222297" cy="241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347417" cy="25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5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606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323265" cy="2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52126"/>
            <a:ext cx="3515287" cy="263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735" y="4172407"/>
            <a:ext cx="3323265" cy="24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9234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59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Встреча воспитанников Подготовительной группы с Главой города Петухово Дроздецким Евгением Владимировичем</vt:lpstr>
      <vt:lpstr>Воспитатель Дмитриева Ольга Васильевна знакомит детей с Евгением Владимировичем Дроздецким</vt:lpstr>
      <vt:lpstr>Дети показывают и рассказывают о своих рисунках на тему «Мой родной город Петухово»</vt:lpstr>
      <vt:lpstr>Слайд 4</vt:lpstr>
      <vt:lpstr>Слайд 5</vt:lpstr>
      <vt:lpstr>Слайд 6</vt:lpstr>
      <vt:lpstr>Дети рассказали стихотворения , показали поделки сделанные своими руками из природного материала.</vt:lpstr>
      <vt:lpstr>Слайд 8</vt:lpstr>
      <vt:lpstr>Слайд 9</vt:lpstr>
      <vt:lpstr>Слайд 10</vt:lpstr>
      <vt:lpstr>Слайд 11</vt:lpstr>
      <vt:lpstr>Поиграли мы немножко</vt:lpstr>
      <vt:lpstr>Слайд 13</vt:lpstr>
      <vt:lpstr>На память о встрече дети подарили Евгению Владимировичу открытку . 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 с Главой города Петухово Дроздецким Евгением Владимировичем</dc:title>
  <dc:creator>RODNICHEK</dc:creator>
  <cp:lastModifiedBy>1</cp:lastModifiedBy>
  <cp:revision>11</cp:revision>
  <dcterms:created xsi:type="dcterms:W3CDTF">2014-10-09T05:17:59Z</dcterms:created>
  <dcterms:modified xsi:type="dcterms:W3CDTF">2015-03-29T04:13:48Z</dcterms:modified>
</cp:coreProperties>
</file>